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2898-5BB2-4142-8560-37FFF7BFAEA7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0E5-4BEC-4F79-B60F-616885625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30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E2898-5BB2-4142-8560-37FFF7BFAEA7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620E5-4BEC-4F79-B60F-616885625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8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1768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7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05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79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65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61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52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30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70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29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35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15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55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57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2017-02-26T16:16:34Z</dcterms:created>
  <dcterms:modified xsi:type="dcterms:W3CDTF">2017-02-26T16:16:34Z</dcterms:modified>
</cp:coreProperties>
</file>