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C8B1-9AD8-4615-9A3E-C435B20ECC7E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192B-E8C2-4CD3-B775-05DD2B37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BC8B1-9AD8-4615-9A3E-C435B20ECC7E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192B-E8C2-4CD3-B775-05DD2B373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8202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4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9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3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9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2017-02-14T18:19:23Z</dcterms:created>
  <dcterms:modified xsi:type="dcterms:W3CDTF">2017-02-14T18:19:23Z</dcterms:modified>
</cp:coreProperties>
</file>