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75EC-1E10-4199-9E16-E00B0686D5C7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AC86-F061-430D-B148-8FA25120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D75EC-1E10-4199-9E16-E00B0686D5C7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BAC86-F061-430D-B148-8FA25120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3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6224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89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89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2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63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7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30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18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43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7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54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2017-02-07T16:14:59Z</dcterms:created>
  <dcterms:modified xsi:type="dcterms:W3CDTF">2017-02-07T16:14:59Z</dcterms:modified>
</cp:coreProperties>
</file>