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8306E-8444-42C9-AED1-934DB9713709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B3C6-9F6B-4996-9C11-522BE247A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035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8306E-8444-42C9-AED1-934DB9713709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5B3C6-9F6B-4996-9C11-522BE247A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91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274189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601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413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355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452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803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944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219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390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392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860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494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962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892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475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111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488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Ahmad</dc:creator>
  <cp:lastModifiedBy>Mohammad Ahmad</cp:lastModifiedBy>
  <cp:revision>1</cp:revision>
  <dcterms:created xsi:type="dcterms:W3CDTF">2017-01-10T10:13:28Z</dcterms:created>
  <dcterms:modified xsi:type="dcterms:W3CDTF">2017-01-10T10:13:28Z</dcterms:modified>
</cp:coreProperties>
</file>