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AC5E1-3C5F-4638-8C07-7C971DDEF2AF}" type="datetimeFigureOut">
              <a:rPr lang="en-US" smtClean="0"/>
              <a:t>12/28/2016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3935F-AAFC-4595-AB5C-31C89BA19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6083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AC5E1-3C5F-4638-8C07-7C971DDEF2AF}" type="datetimeFigureOut">
              <a:rPr lang="en-US" smtClean="0"/>
              <a:t>12/28/2016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3935F-AAFC-4595-AB5C-31C89BA19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4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AC5E1-3C5F-4638-8C07-7C971DDEF2AF}" type="datetimeFigureOut">
              <a:rPr lang="en-US" smtClean="0"/>
              <a:t>12/28/2016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3935F-AAFC-4595-AB5C-31C89BA19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2154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AC5E1-3C5F-4638-8C07-7C971DDEF2AF}" type="datetimeFigureOut">
              <a:rPr lang="en-US" smtClean="0"/>
              <a:t>12/28/2016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3935F-AAFC-4595-AB5C-31C89BA19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2853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AC5E1-3C5F-4638-8C07-7C971DDEF2AF}" type="datetimeFigureOut">
              <a:rPr lang="en-US" smtClean="0"/>
              <a:t>12/28/2016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3935F-AAFC-4595-AB5C-31C89BA19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9014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AC5E1-3C5F-4638-8C07-7C971DDEF2AF}" type="datetimeFigureOut">
              <a:rPr lang="en-US" smtClean="0"/>
              <a:t>12/28/2016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3935F-AAFC-4595-AB5C-31C89BA19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6229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AC5E1-3C5F-4638-8C07-7C971DDEF2AF}" type="datetimeFigureOut">
              <a:rPr lang="en-US" smtClean="0"/>
              <a:t>12/28/2016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3935F-AAFC-4595-AB5C-31C89BA19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1608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AC5E1-3C5F-4638-8C07-7C971DDEF2AF}" type="datetimeFigureOut">
              <a:rPr lang="en-US" smtClean="0"/>
              <a:t>12/28/2016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3935F-AAFC-4595-AB5C-31C89BA19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2726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AC5E1-3C5F-4638-8C07-7C971DDEF2AF}" type="datetimeFigureOut">
              <a:rPr lang="en-US" smtClean="0"/>
              <a:t>12/28/2016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3935F-AAFC-4595-AB5C-31C89BA19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4397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AC5E1-3C5F-4638-8C07-7C971DDEF2AF}" type="datetimeFigureOut">
              <a:rPr lang="en-US" smtClean="0"/>
              <a:t>12/28/2016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3935F-AAFC-4595-AB5C-31C89BA19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8215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AC5E1-3C5F-4638-8C07-7C971DDEF2AF}" type="datetimeFigureOut">
              <a:rPr lang="en-US" smtClean="0"/>
              <a:t>12/28/2016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3935F-AAFC-4595-AB5C-31C89BA19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3885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EAC5E1-3C5F-4638-8C07-7C971DDEF2AF}" type="datetimeFigureOut">
              <a:rPr lang="en-US" smtClean="0"/>
              <a:t>12/28/2016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C3935F-AAFC-4595-AB5C-31C89BA19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1060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584362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0565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4661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0158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3096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1449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1620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9070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0105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1859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8163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5895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559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0158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3426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0186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7792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Mohammad Ahmad</dc:creator>
  <cp:lastModifiedBy>Mohammad Ahmad</cp:lastModifiedBy>
  <cp:revision>1</cp:revision>
  <dcterms:created xsi:type="dcterms:W3CDTF">2016-12-28T11:01:49Z</dcterms:created>
  <dcterms:modified xsi:type="dcterms:W3CDTF">2016-12-28T11:02:42Z</dcterms:modified>
</cp:coreProperties>
</file>