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96856-8D2D-4BBF-9B54-86EC1FB3FF49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FC55F-F579-437F-849E-00F8A0EE4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44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396856-8D2D-4BBF-9B54-86EC1FB3FF49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FFC55F-F579-437F-849E-00F8A0EE4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265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054486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230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2125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6400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8163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8534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5681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376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2414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291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0317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788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3190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3404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5132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Ahmad</dc:creator>
  <cp:lastModifiedBy>Mohammad Ahmad</cp:lastModifiedBy>
  <cp:revision>1</cp:revision>
  <dcterms:created xsi:type="dcterms:W3CDTF">2016-12-06T17:56:56Z</dcterms:created>
  <dcterms:modified xsi:type="dcterms:W3CDTF">2016-12-06T17:56:56Z</dcterms:modified>
</cp:coreProperties>
</file>