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1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3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54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5147-2DEA-4FC8-A510-38D32DF2BC7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1BFC-F7C6-4F3F-9A0F-2B17A5CA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9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055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0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93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3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59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9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5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5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2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3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2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1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4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3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2016-11-22T18:48:08Z</dcterms:created>
  <dcterms:modified xsi:type="dcterms:W3CDTF">2016-11-22T18:48:50Z</dcterms:modified>
</cp:coreProperties>
</file>