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D8B0-2D4B-4C5D-9F03-4E728DA012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48D2-D990-44DF-9E11-E68A7F99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D8B0-2D4B-4C5D-9F03-4E728DA012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48D2-D990-44DF-9E11-E68A7F99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300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8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1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5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2016-11-15T10:17:21Z</dcterms:created>
  <dcterms:modified xsi:type="dcterms:W3CDTF">2016-11-15T10:17:21Z</dcterms:modified>
</cp:coreProperties>
</file>