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AC2F-BD46-4A9A-BB45-AD5B30D0487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D39E-D5D2-4AAC-B0A7-40C0343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1AC2F-BD46-4A9A-BB45-AD5B30D0487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D39E-D5D2-4AAC-B0A7-40C03436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4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53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5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4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3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0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7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3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7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4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1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9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4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21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2016-11-02T17:55:50Z</dcterms:created>
  <dcterms:modified xsi:type="dcterms:W3CDTF">2016-11-02T17:55:50Z</dcterms:modified>
</cp:coreProperties>
</file>