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E2F9E-C820-4ED0-A120-FC6D23842901}" type="datetimeFigureOut">
              <a:rPr lang="en-US" smtClean="0"/>
              <a:t>10/25/2016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3225-E0CE-4A0E-82B1-A020F452E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4982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EE2F9E-C820-4ED0-A120-FC6D23842901}" type="datetimeFigureOut">
              <a:rPr lang="en-US" smtClean="0"/>
              <a:t>10/25/2016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EE3225-E0CE-4A0E-82B1-A020F452E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867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621374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5098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9949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8542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456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7199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3418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9394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8975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3096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7434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6172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0459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1509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4592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7366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6110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6896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Mohammad Ahmad</dc:creator>
  <cp:lastModifiedBy>Mohammad Ahmad</cp:lastModifiedBy>
  <cp:revision>1</cp:revision>
  <dcterms:created xsi:type="dcterms:W3CDTF">2016-10-25T17:38:51Z</dcterms:created>
  <dcterms:modified xsi:type="dcterms:W3CDTF">2016-10-25T17:38:51Z</dcterms:modified>
</cp:coreProperties>
</file>