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91FB-262C-450B-B534-A7FFAEDA06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EDD-4E91-40AF-AA00-43F05BA68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91FB-262C-450B-B534-A7FFAEDA06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AEDD-4E91-40AF-AA00-43F05BA68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96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6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5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7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2016-10-18T16:58:50Z</dcterms:created>
  <dcterms:modified xsi:type="dcterms:W3CDTF">2016-10-18T16:58:50Z</dcterms:modified>
</cp:coreProperties>
</file>