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1A8E-6589-4229-8389-B114AC747F6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77A0-3A61-475C-A8E7-A2BFC742F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1A8E-6589-4229-8389-B114AC747F6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77A0-3A61-475C-A8E7-A2BFC742F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40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8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1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2016-09-28T10:13:52Z</dcterms:created>
  <dcterms:modified xsi:type="dcterms:W3CDTF">2016-09-28T10:13:53Z</dcterms:modified>
</cp:coreProperties>
</file>