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6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11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6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75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68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79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2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6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8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25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21E5-F578-490A-92C6-C3882FF755A5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BBCF-05AE-4DCD-95F3-66940A82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4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018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8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72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60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83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37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38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0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63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5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27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57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71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53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44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9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2016-09-14T06:28:05Z</dcterms:created>
  <dcterms:modified xsi:type="dcterms:W3CDTF">2016-09-14T06:29:23Z</dcterms:modified>
</cp:coreProperties>
</file>