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7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51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8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6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84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5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8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76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1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25E7B-E92E-42A0-A35C-210F0EFFF0AF}" type="datetimeFigureOut">
              <a:rPr lang="en-US" smtClean="0"/>
              <a:t>05-Sep-16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69BD-06A9-4E51-991E-8975A64D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6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543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0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45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360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033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473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36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875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207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150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639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275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2016-09-05T01:38:12Z</dcterms:created>
  <dcterms:modified xsi:type="dcterms:W3CDTF">2016-09-05T01:39:31Z</dcterms:modified>
</cp:coreProperties>
</file>