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75CE-2CBC-4AD8-B2C4-201F82C68867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33C-D14A-43B4-87F8-D2C01B6C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B75CE-2CBC-4AD8-B2C4-201F82C68867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B33C-D14A-43B4-87F8-D2C01B6C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47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8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3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8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7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2016-08-21T09:45:05Z</dcterms:created>
  <dcterms:modified xsi:type="dcterms:W3CDTF">2016-08-21T09:45:05Z</dcterms:modified>
</cp:coreProperties>
</file>