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F79-B31F-4054-AEBA-6FA797CDDEC1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0A3E-B306-43F2-989D-4C34299E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EF79-B31F-4054-AEBA-6FA797CDDEC1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0A3E-B306-43F2-989D-4C34299E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922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3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8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0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4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3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8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2016-08-16T07:34:14Z</dcterms:created>
  <dcterms:modified xsi:type="dcterms:W3CDTF">2016-08-16T07:34:14Z</dcterms:modified>
</cp:coreProperties>
</file>