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76ADA-E347-4B6F-B2EF-4EEE6DACC78E}" type="datetimeFigureOut">
              <a:rPr lang="en-US" smtClean="0"/>
              <a:t>8/1/2016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15D58-0676-4940-A7A6-37B26A239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14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976ADA-E347-4B6F-B2EF-4EEE6DACC78E}" type="datetimeFigureOut">
              <a:rPr lang="en-US" smtClean="0"/>
              <a:t>8/1/2016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15D58-0676-4940-A7A6-37B26A239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807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925644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9218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6346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0535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5208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8020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9613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2073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3556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15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8721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4310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9523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5103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6204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Nabeel</dc:creator>
  <cp:lastModifiedBy>Nabeel</cp:lastModifiedBy>
  <cp:revision>1</cp:revision>
  <dcterms:created xsi:type="dcterms:W3CDTF">2016-08-01T14:16:18Z</dcterms:created>
  <dcterms:modified xsi:type="dcterms:W3CDTF">2016-08-01T14:16:18Z</dcterms:modified>
</cp:coreProperties>
</file>