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7D76-E6C9-4DF7-BCB6-1039D8799E7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ACE3-6216-49DD-B02A-424BF7E8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58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7D76-E6C9-4DF7-BCB6-1039D8799E7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ACE3-6216-49DD-B02A-424BF7E8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98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7D76-E6C9-4DF7-BCB6-1039D8799E7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ACE3-6216-49DD-B02A-424BF7E8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42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7D76-E6C9-4DF7-BCB6-1039D8799E7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ACE3-6216-49DD-B02A-424BF7E8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42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7D76-E6C9-4DF7-BCB6-1039D8799E7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ACE3-6216-49DD-B02A-424BF7E8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9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7D76-E6C9-4DF7-BCB6-1039D8799E7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ACE3-6216-49DD-B02A-424BF7E8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75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7D76-E6C9-4DF7-BCB6-1039D8799E7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ACE3-6216-49DD-B02A-424BF7E8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7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7D76-E6C9-4DF7-BCB6-1039D8799E7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ACE3-6216-49DD-B02A-424BF7E8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35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7D76-E6C9-4DF7-BCB6-1039D8799E7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ACE3-6216-49DD-B02A-424BF7E8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76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7D76-E6C9-4DF7-BCB6-1039D8799E7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ACE3-6216-49DD-B02A-424BF7E8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6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7D76-E6C9-4DF7-BCB6-1039D8799E7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ACE3-6216-49DD-B02A-424BF7E8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09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F7D76-E6C9-4DF7-BCB6-1039D8799E7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ACE3-6216-49DD-B02A-424BF7E8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45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441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06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82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25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10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27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73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21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0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72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22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65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26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35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07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2016-07-25T02:19:26Z</dcterms:created>
  <dcterms:modified xsi:type="dcterms:W3CDTF">2016-07-25T02:19:43Z</dcterms:modified>
</cp:coreProperties>
</file>