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B830-0302-49BD-BD33-2075452CE2B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B6-45C2-409E-926C-FBC5F2D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90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B830-0302-49BD-BD33-2075452CE2B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B6-45C2-409E-926C-FBC5F2D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13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B830-0302-49BD-BD33-2075452CE2B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B6-45C2-409E-926C-FBC5F2D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6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B830-0302-49BD-BD33-2075452CE2B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B6-45C2-409E-926C-FBC5F2D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42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B830-0302-49BD-BD33-2075452CE2B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B6-45C2-409E-926C-FBC5F2D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90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B830-0302-49BD-BD33-2075452CE2B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B6-45C2-409E-926C-FBC5F2D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21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B830-0302-49BD-BD33-2075452CE2B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B6-45C2-409E-926C-FBC5F2D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21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B830-0302-49BD-BD33-2075452CE2B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B6-45C2-409E-926C-FBC5F2D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1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B830-0302-49BD-BD33-2075452CE2B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B6-45C2-409E-926C-FBC5F2D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53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B830-0302-49BD-BD33-2075452CE2B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B6-45C2-409E-926C-FBC5F2D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85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B830-0302-49BD-BD33-2075452CE2B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DDB6-45C2-409E-926C-FBC5F2D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6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FB830-0302-49BD-BD33-2075452CE2B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ADDB6-45C2-409E-926C-FBC5F2D6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66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51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93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52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71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59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92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68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36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41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62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83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40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71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2016-07-11T18:33:24Z</dcterms:created>
  <dcterms:modified xsi:type="dcterms:W3CDTF">2016-07-11T18:34:03Z</dcterms:modified>
</cp:coreProperties>
</file>