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5799-E5C8-473E-8571-DFE924410875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A8D8-CBEF-4384-AC15-DBDC4BF9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5799-E5C8-473E-8571-DFE924410875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3A8D8-CBEF-4384-AC15-DBDC4BF9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5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813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2232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3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2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7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1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6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5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3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6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4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05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4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1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</dc:creator>
  <cp:lastModifiedBy>Mohammad Ahmad</cp:lastModifiedBy>
  <cp:revision>2</cp:revision>
  <dcterms:created xsi:type="dcterms:W3CDTF">2016-07-07T19:24:42Z</dcterms:created>
  <dcterms:modified xsi:type="dcterms:W3CDTF">2016-07-07T19:32:03Z</dcterms:modified>
</cp:coreProperties>
</file>