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0F33-C55F-4946-A326-650649BF1F93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18A-DCEB-4946-82C3-E3ABF4E6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0F33-C55F-4946-A326-650649BF1F93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A18A-DCEB-4946-82C3-E3ABF4E6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101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9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8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5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3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2016-06-30T04:39:07Z</dcterms:created>
  <dcterms:modified xsi:type="dcterms:W3CDTF">2016-06-30T04:39:07Z</dcterms:modified>
</cp:coreProperties>
</file>