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6" d="100"/>
          <a:sy n="76" d="100"/>
        </p:scale>
        <p:origin x="43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9BB86-3D45-46E3-B00C-D319ADFAE366}" type="datetimeFigureOut">
              <a:rPr lang="en-US" smtClean="0"/>
              <a:t>6/14/2016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8252-120F-4D4A-80B8-57E870105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58662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9BB86-3D45-46E3-B00C-D319ADFAE366}" type="datetimeFigureOut">
              <a:rPr lang="en-US" smtClean="0"/>
              <a:t>6/14/2016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8252-120F-4D4A-80B8-57E870105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83261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9BB86-3D45-46E3-B00C-D319ADFAE366}" type="datetimeFigureOut">
              <a:rPr lang="en-US" smtClean="0"/>
              <a:t>6/14/2016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8252-120F-4D4A-80B8-57E870105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77132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9BB86-3D45-46E3-B00C-D319ADFAE366}" type="datetimeFigureOut">
              <a:rPr lang="en-US" smtClean="0"/>
              <a:t>6/14/2016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8252-120F-4D4A-80B8-57E870105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84641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9BB86-3D45-46E3-B00C-D319ADFAE366}" type="datetimeFigureOut">
              <a:rPr lang="en-US" smtClean="0"/>
              <a:t>6/14/2016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8252-120F-4D4A-80B8-57E870105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70717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9BB86-3D45-46E3-B00C-D319ADFAE366}" type="datetimeFigureOut">
              <a:rPr lang="en-US" smtClean="0"/>
              <a:t>6/14/2016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8252-120F-4D4A-80B8-57E870105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71886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9BB86-3D45-46E3-B00C-D319ADFAE366}" type="datetimeFigureOut">
              <a:rPr lang="en-US" smtClean="0"/>
              <a:t>6/14/2016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8252-120F-4D4A-80B8-57E870105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11100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9BB86-3D45-46E3-B00C-D319ADFAE366}" type="datetimeFigureOut">
              <a:rPr lang="en-US" smtClean="0"/>
              <a:t>6/14/2016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8252-120F-4D4A-80B8-57E870105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02489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9BB86-3D45-46E3-B00C-D319ADFAE366}" type="datetimeFigureOut">
              <a:rPr lang="en-US" smtClean="0"/>
              <a:t>6/14/2016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8252-120F-4D4A-80B8-57E870105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67658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9BB86-3D45-46E3-B00C-D319ADFAE366}" type="datetimeFigureOut">
              <a:rPr lang="en-US" smtClean="0"/>
              <a:t>6/14/2016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8252-120F-4D4A-80B8-57E870105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04564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9BB86-3D45-46E3-B00C-D319ADFAE366}" type="datetimeFigureOut">
              <a:rPr lang="en-US" smtClean="0"/>
              <a:t>6/14/2016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8252-120F-4D4A-80B8-57E870105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99743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09BB86-3D45-46E3-B00C-D319ADFAE366}" type="datetimeFigureOut">
              <a:rPr lang="en-US" smtClean="0"/>
              <a:t>6/14/2016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CA8252-120F-4D4A-80B8-57E870105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15562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567604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04664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03395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15680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99507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3372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9275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2758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07919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60690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74872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8599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89165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80503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62269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Sajeel Ahmad</dc:creator>
  <cp:lastModifiedBy>Sajeel Ahmad</cp:lastModifiedBy>
  <cp:revision>1</cp:revision>
  <dcterms:created xsi:type="dcterms:W3CDTF">2016-06-14T10:40:08Z</dcterms:created>
  <dcterms:modified xsi:type="dcterms:W3CDTF">2016-06-14T10:40:34Z</dcterms:modified>
</cp:coreProperties>
</file>