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8598-C214-42BA-8914-0798B5654E1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018-5B7F-4710-ABF8-BD98295B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41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8598-C214-42BA-8914-0798B5654E1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018-5B7F-4710-ABF8-BD98295B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9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8598-C214-42BA-8914-0798B5654E1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018-5B7F-4710-ABF8-BD98295B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4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8598-C214-42BA-8914-0798B5654E1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018-5B7F-4710-ABF8-BD98295B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02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8598-C214-42BA-8914-0798B5654E1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018-5B7F-4710-ABF8-BD98295B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5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8598-C214-42BA-8914-0798B5654E1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018-5B7F-4710-ABF8-BD98295B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6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8598-C214-42BA-8914-0798B5654E1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018-5B7F-4710-ABF8-BD98295B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54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8598-C214-42BA-8914-0798B5654E1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018-5B7F-4710-ABF8-BD98295B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14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8598-C214-42BA-8914-0798B5654E1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018-5B7F-4710-ABF8-BD98295B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2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8598-C214-42BA-8914-0798B5654E1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018-5B7F-4710-ABF8-BD98295B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8598-C214-42BA-8914-0798B5654E1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018-5B7F-4710-ABF8-BD98295B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12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08598-C214-42BA-8914-0798B5654E1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E018-5B7F-4710-ABF8-BD98295B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56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756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24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81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21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8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09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16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30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00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42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16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13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31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29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51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80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2016-06-02T09:12:05Z</dcterms:created>
  <dcterms:modified xsi:type="dcterms:W3CDTF">2016-06-02T09:12:23Z</dcterms:modified>
</cp:coreProperties>
</file>