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450F-2618-422F-9089-8C985C58221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8BDA-C2EE-4278-94E0-6D97C58A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0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450F-2618-422F-9089-8C985C58221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8BDA-C2EE-4278-94E0-6D97C58A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94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450F-2618-422F-9089-8C985C58221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8BDA-C2EE-4278-94E0-6D97C58A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01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450F-2618-422F-9089-8C985C58221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8BDA-C2EE-4278-94E0-6D97C58A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82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450F-2618-422F-9089-8C985C58221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8BDA-C2EE-4278-94E0-6D97C58A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15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450F-2618-422F-9089-8C985C58221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8BDA-C2EE-4278-94E0-6D97C58A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40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450F-2618-422F-9089-8C985C58221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8BDA-C2EE-4278-94E0-6D97C58A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68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450F-2618-422F-9089-8C985C58221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8BDA-C2EE-4278-94E0-6D97C58A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96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450F-2618-422F-9089-8C985C58221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8BDA-C2EE-4278-94E0-6D97C58A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03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450F-2618-422F-9089-8C985C58221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8BDA-C2EE-4278-94E0-6D97C58A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13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450F-2618-422F-9089-8C985C58221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8BDA-C2EE-4278-94E0-6D97C58A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43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9450F-2618-422F-9089-8C985C58221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8BDA-C2EE-4278-94E0-6D97C58A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6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6216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99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9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04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0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88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66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75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2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09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41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39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28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83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4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11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2016-05-25T01:58:18Z</dcterms:created>
  <dcterms:modified xsi:type="dcterms:W3CDTF">2016-05-25T01:58:28Z</dcterms:modified>
</cp:coreProperties>
</file>