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79F5-F482-4700-B00C-E127943741B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9026-EC05-4539-9817-0E89991E6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5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79F5-F482-4700-B00C-E127943741B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9026-EC05-4539-9817-0E89991E6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56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79F5-F482-4700-B00C-E127943741B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9026-EC05-4539-9817-0E89991E6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14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79F5-F482-4700-B00C-E127943741B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9026-EC05-4539-9817-0E89991E6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45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79F5-F482-4700-B00C-E127943741B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9026-EC05-4539-9817-0E89991E6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6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79F5-F482-4700-B00C-E127943741B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9026-EC05-4539-9817-0E89991E6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41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79F5-F482-4700-B00C-E127943741B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9026-EC05-4539-9817-0E89991E6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31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79F5-F482-4700-B00C-E127943741B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9026-EC05-4539-9817-0E89991E6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32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79F5-F482-4700-B00C-E127943741B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9026-EC05-4539-9817-0E89991E6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29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79F5-F482-4700-B00C-E127943741B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9026-EC05-4539-9817-0E89991E6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08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79F5-F482-4700-B00C-E127943741B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9026-EC05-4539-9817-0E89991E6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6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79F5-F482-4700-B00C-E127943741B0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B9026-EC05-4539-9817-0E89991E6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8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159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26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99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1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25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99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21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2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83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62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81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67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53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9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21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2016-05-17T02:35:23Z</dcterms:created>
  <dcterms:modified xsi:type="dcterms:W3CDTF">2016-05-17T02:35:34Z</dcterms:modified>
</cp:coreProperties>
</file>