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E974-6117-4C5F-95AB-26872DFBA8F8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CA01-09D5-46E8-A374-B32C22267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74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E974-6117-4C5F-95AB-26872DFBA8F8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CA01-09D5-46E8-A374-B32C22267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2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E974-6117-4C5F-95AB-26872DFBA8F8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CA01-09D5-46E8-A374-B32C22267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0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E974-6117-4C5F-95AB-26872DFBA8F8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CA01-09D5-46E8-A374-B32C22267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E974-6117-4C5F-95AB-26872DFBA8F8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CA01-09D5-46E8-A374-B32C22267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06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E974-6117-4C5F-95AB-26872DFBA8F8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CA01-09D5-46E8-A374-B32C22267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87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E974-6117-4C5F-95AB-26872DFBA8F8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CA01-09D5-46E8-A374-B32C22267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41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E974-6117-4C5F-95AB-26872DFBA8F8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CA01-09D5-46E8-A374-B32C22267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33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E974-6117-4C5F-95AB-26872DFBA8F8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CA01-09D5-46E8-A374-B32C22267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70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E974-6117-4C5F-95AB-26872DFBA8F8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CA01-09D5-46E8-A374-B32C22267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60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E974-6117-4C5F-95AB-26872DFBA8F8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CA01-09D5-46E8-A374-B32C22267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16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1E974-6117-4C5F-95AB-26872DFBA8F8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ECA01-09D5-46E8-A374-B32C22267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12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8884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31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87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1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56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093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62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20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77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69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94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29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43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25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99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2016-05-11T15:58:25Z</dcterms:created>
  <dcterms:modified xsi:type="dcterms:W3CDTF">2016-05-11T15:58:41Z</dcterms:modified>
</cp:coreProperties>
</file>