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B1D0-AD97-455D-80EF-4972A28A8B0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6EF3-6A30-461E-B973-E7FABDC9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71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B1D0-AD97-455D-80EF-4972A28A8B0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6EF3-6A30-461E-B973-E7FABDC9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94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B1D0-AD97-455D-80EF-4972A28A8B0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6EF3-6A30-461E-B973-E7FABDC9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95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B1D0-AD97-455D-80EF-4972A28A8B0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6EF3-6A30-461E-B973-E7FABDC9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43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B1D0-AD97-455D-80EF-4972A28A8B0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6EF3-6A30-461E-B973-E7FABDC9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09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B1D0-AD97-455D-80EF-4972A28A8B0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6EF3-6A30-461E-B973-E7FABDC9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78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B1D0-AD97-455D-80EF-4972A28A8B0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6EF3-6A30-461E-B973-E7FABDC9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39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B1D0-AD97-455D-80EF-4972A28A8B0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6EF3-6A30-461E-B973-E7FABDC9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08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B1D0-AD97-455D-80EF-4972A28A8B0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6EF3-6A30-461E-B973-E7FABDC9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B1D0-AD97-455D-80EF-4972A28A8B0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6EF3-6A30-461E-B973-E7FABDC9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3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B1D0-AD97-455D-80EF-4972A28A8B0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6EF3-6A30-461E-B973-E7FABDC9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21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6B1D0-AD97-455D-80EF-4972A28A8B0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96EF3-6A30-461E-B973-E7FABDC9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8694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18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81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81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15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6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48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06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01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79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1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58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19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77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04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2</cp:revision>
  <dcterms:created xsi:type="dcterms:W3CDTF">2016-05-04T14:20:25Z</dcterms:created>
  <dcterms:modified xsi:type="dcterms:W3CDTF">2016-05-04T14:21:40Z</dcterms:modified>
</cp:coreProperties>
</file>