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4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4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8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0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3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0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AD00-A9BF-434A-AF1D-5C2B0B62F6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9D6D-323E-4189-AA25-9ED8A4649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2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613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6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1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3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28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33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0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1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5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5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2016-04-25T13:38:32Z</dcterms:created>
  <dcterms:modified xsi:type="dcterms:W3CDTF">2016-04-25T13:39:16Z</dcterms:modified>
</cp:coreProperties>
</file>