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728E-8F9E-4432-8348-16687843BB3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1B84-12A5-4014-8528-A973DA6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86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728E-8F9E-4432-8348-16687843BB3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1B84-12A5-4014-8528-A973DA6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77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728E-8F9E-4432-8348-16687843BB3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1B84-12A5-4014-8528-A973DA6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43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728E-8F9E-4432-8348-16687843BB3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1B84-12A5-4014-8528-A973DA6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8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728E-8F9E-4432-8348-16687843BB3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1B84-12A5-4014-8528-A973DA6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51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728E-8F9E-4432-8348-16687843BB3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1B84-12A5-4014-8528-A973DA6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01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728E-8F9E-4432-8348-16687843BB3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1B84-12A5-4014-8528-A973DA6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0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728E-8F9E-4432-8348-16687843BB3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1B84-12A5-4014-8528-A973DA6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99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728E-8F9E-4432-8348-16687843BB3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1B84-12A5-4014-8528-A973DA6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19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728E-8F9E-4432-8348-16687843BB3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1B84-12A5-4014-8528-A973DA6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61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728E-8F9E-4432-8348-16687843BB3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1B84-12A5-4014-8528-A973DA6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04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728E-8F9E-4432-8348-16687843BB3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D1B84-12A5-4014-8528-A973DA6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33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895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50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39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79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76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34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18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47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36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12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89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76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25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44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7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4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88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99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2016-04-19T02:55:52Z</dcterms:created>
  <dcterms:modified xsi:type="dcterms:W3CDTF">2016-04-19T02:56:07Z</dcterms:modified>
</cp:coreProperties>
</file>