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4F9E-35F7-4BF0-90CF-7E322506237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3F7A-D41C-4038-AB4A-A1A1ACB70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4F9E-35F7-4BF0-90CF-7E322506237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3F7A-D41C-4038-AB4A-A1A1ACB70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99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4F9E-35F7-4BF0-90CF-7E322506237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3F7A-D41C-4038-AB4A-A1A1ACB70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4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4F9E-35F7-4BF0-90CF-7E322506237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3F7A-D41C-4038-AB4A-A1A1ACB70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31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4F9E-35F7-4BF0-90CF-7E322506237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3F7A-D41C-4038-AB4A-A1A1ACB70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1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4F9E-35F7-4BF0-90CF-7E322506237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3F7A-D41C-4038-AB4A-A1A1ACB70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13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4F9E-35F7-4BF0-90CF-7E322506237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3F7A-D41C-4038-AB4A-A1A1ACB70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39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4F9E-35F7-4BF0-90CF-7E322506237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3F7A-D41C-4038-AB4A-A1A1ACB70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6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4F9E-35F7-4BF0-90CF-7E322506237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3F7A-D41C-4038-AB4A-A1A1ACB70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36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4F9E-35F7-4BF0-90CF-7E322506237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3F7A-D41C-4038-AB4A-A1A1ACB70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7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D4F9E-35F7-4BF0-90CF-7E322506237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3F7A-D41C-4038-AB4A-A1A1ACB70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02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D4F9E-35F7-4BF0-90CF-7E322506237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A3F7A-D41C-4038-AB4A-A1A1ACB70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1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193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53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56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63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4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5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7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9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55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95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74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4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87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5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66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62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5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11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2016-04-15T01:41:19Z</dcterms:created>
  <dcterms:modified xsi:type="dcterms:W3CDTF">2016-04-15T01:41:36Z</dcterms:modified>
</cp:coreProperties>
</file>