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7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2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1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7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20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7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9323-503A-4E7E-AFE6-ABBA4D819C8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623A-F747-4D8E-9EDC-B34B4D20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0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92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8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8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7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19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1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18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9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2016-04-03T21:48:34Z</dcterms:created>
  <dcterms:modified xsi:type="dcterms:W3CDTF">2016-04-03T21:48:55Z</dcterms:modified>
</cp:coreProperties>
</file>