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7654-8C8E-4C1E-8722-8C3EA615FEB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46-473F-4BCF-A5C0-8BF14867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90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7654-8C8E-4C1E-8722-8C3EA615FEB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46-473F-4BCF-A5C0-8BF14867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83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7654-8C8E-4C1E-8722-8C3EA615FEB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46-473F-4BCF-A5C0-8BF14867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59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7654-8C8E-4C1E-8722-8C3EA615FEB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46-473F-4BCF-A5C0-8BF14867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11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7654-8C8E-4C1E-8722-8C3EA615FEB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46-473F-4BCF-A5C0-8BF14867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17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7654-8C8E-4C1E-8722-8C3EA615FEB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46-473F-4BCF-A5C0-8BF14867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69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7654-8C8E-4C1E-8722-8C3EA615FEB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46-473F-4BCF-A5C0-8BF14867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73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7654-8C8E-4C1E-8722-8C3EA615FEB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46-473F-4BCF-A5C0-8BF14867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71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7654-8C8E-4C1E-8722-8C3EA615FEB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46-473F-4BCF-A5C0-8BF14867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13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7654-8C8E-4C1E-8722-8C3EA615FEB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46-473F-4BCF-A5C0-8BF14867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68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7654-8C8E-4C1E-8722-8C3EA615FEB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9B046-473F-4BCF-A5C0-8BF14867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80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7654-8C8E-4C1E-8722-8C3EA615FEB6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9B046-473F-4BCF-A5C0-8BF14867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11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9148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48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48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74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20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31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06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19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22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13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02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04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4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07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82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75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6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44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7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56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2016-04-01T03:07:53Z</dcterms:created>
  <dcterms:modified xsi:type="dcterms:W3CDTF">2016-04-01T03:08:25Z</dcterms:modified>
</cp:coreProperties>
</file>