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CEA0-56D3-4636-8E20-60CFAD308C8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542A-0B94-4EA4-8FA8-6F21F227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96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CEA0-56D3-4636-8E20-60CFAD308C8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542A-0B94-4EA4-8FA8-6F21F227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63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CEA0-56D3-4636-8E20-60CFAD308C8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542A-0B94-4EA4-8FA8-6F21F227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17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CEA0-56D3-4636-8E20-60CFAD308C8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542A-0B94-4EA4-8FA8-6F21F227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48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CEA0-56D3-4636-8E20-60CFAD308C8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542A-0B94-4EA4-8FA8-6F21F227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24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CEA0-56D3-4636-8E20-60CFAD308C8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542A-0B94-4EA4-8FA8-6F21F227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1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CEA0-56D3-4636-8E20-60CFAD308C8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542A-0B94-4EA4-8FA8-6F21F227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16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CEA0-56D3-4636-8E20-60CFAD308C8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542A-0B94-4EA4-8FA8-6F21F227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51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CEA0-56D3-4636-8E20-60CFAD308C8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542A-0B94-4EA4-8FA8-6F21F227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61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CEA0-56D3-4636-8E20-60CFAD308C8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542A-0B94-4EA4-8FA8-6F21F227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11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CEA0-56D3-4636-8E20-60CFAD308C8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542A-0B94-4EA4-8FA8-6F21F227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91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DCEA0-56D3-4636-8E20-60CFAD308C8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C542A-0B94-4EA4-8FA8-6F21F227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80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2393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57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64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4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92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65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22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5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66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29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98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67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58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86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23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40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73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21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2016-03-23T05:47:25Z</dcterms:created>
  <dcterms:modified xsi:type="dcterms:W3CDTF">2016-03-23T05:47:44Z</dcterms:modified>
</cp:coreProperties>
</file>