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4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9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7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3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8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5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5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E8D7-A73F-4FBE-913A-56D35934139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0EB2-7FC8-4FA2-91D1-C61DEC77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6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79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1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4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3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6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4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55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66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2016-03-14T02:11:05Z</dcterms:created>
  <dcterms:modified xsi:type="dcterms:W3CDTF">2016-03-14T02:11:39Z</dcterms:modified>
</cp:coreProperties>
</file>