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1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0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7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55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8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5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4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3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8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06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9C8A-79A2-4AF3-BB5A-DCEF72F2821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A038-6B09-45E3-952E-F1FBF19E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0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266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5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31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4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03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5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0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79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23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4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3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7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8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2016-03-09T14:19:15Z</dcterms:created>
  <dcterms:modified xsi:type="dcterms:W3CDTF">2016-03-09T14:20:02Z</dcterms:modified>
</cp:coreProperties>
</file>