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3E5E-542F-44A7-A1F7-17736241316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ED6B-B0CD-4917-A472-E1140F38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99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3E5E-542F-44A7-A1F7-17736241316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ED6B-B0CD-4917-A472-E1140F38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7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3E5E-542F-44A7-A1F7-17736241316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ED6B-B0CD-4917-A472-E1140F38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19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3E5E-542F-44A7-A1F7-17736241316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ED6B-B0CD-4917-A472-E1140F38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5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3E5E-542F-44A7-A1F7-17736241316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ED6B-B0CD-4917-A472-E1140F38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32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3E5E-542F-44A7-A1F7-17736241316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ED6B-B0CD-4917-A472-E1140F38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87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3E5E-542F-44A7-A1F7-17736241316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ED6B-B0CD-4917-A472-E1140F38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7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3E5E-542F-44A7-A1F7-17736241316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ED6B-B0CD-4917-A472-E1140F38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22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3E5E-542F-44A7-A1F7-17736241316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ED6B-B0CD-4917-A472-E1140F38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07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3E5E-542F-44A7-A1F7-17736241316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ED6B-B0CD-4917-A472-E1140F38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3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3E5E-542F-44A7-A1F7-17736241316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ED6B-B0CD-4917-A472-E1140F38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75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33E5E-542F-44A7-A1F7-17736241316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3ED6B-B0CD-4917-A472-E1140F380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07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2042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73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41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4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37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41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2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36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83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24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53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81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37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57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38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2</cp:revision>
  <dcterms:created xsi:type="dcterms:W3CDTF">2016-03-02T10:57:06Z</dcterms:created>
  <dcterms:modified xsi:type="dcterms:W3CDTF">2016-03-02T10:57:49Z</dcterms:modified>
</cp:coreProperties>
</file>