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11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0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5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0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7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56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5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8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8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0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0EBB-00B5-46FB-87B3-0ED41CDC53F8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0AB9-DE32-4561-B78F-BC3E5B386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9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252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92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2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7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6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5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9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99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04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98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1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64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1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35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9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2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2016-02-24T07:51:37Z</dcterms:created>
  <dcterms:modified xsi:type="dcterms:W3CDTF">2016-02-24T07:52:07Z</dcterms:modified>
</cp:coreProperties>
</file>