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4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3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15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09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234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1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4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44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66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29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470EC-84ED-4AFE-A55B-8C75E2FCF9B1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672D2-9AB6-4D36-AA5B-88E9FAFAC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12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14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91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4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16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57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92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01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65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47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90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9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296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45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45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6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2016-02-03T14:07:12Z</dcterms:created>
  <dcterms:modified xsi:type="dcterms:W3CDTF">2016-02-03T14:07:47Z</dcterms:modified>
</cp:coreProperties>
</file>