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7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59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9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85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7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97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5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5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3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48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D8E5-DE14-4D5B-90B8-D3FDD5B3ADAD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E4D9-8747-4E26-A96D-51CF8CEC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2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705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9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0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44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1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1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8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5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5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20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24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1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4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6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8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06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2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31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2016-01-24T16:42:04Z</dcterms:created>
  <dcterms:modified xsi:type="dcterms:W3CDTF">2016-01-24T16:42:32Z</dcterms:modified>
</cp:coreProperties>
</file>