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6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6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5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78FD-CAC4-41B9-8810-75E6F3E4054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3182-349F-4BFD-8B61-DA2A57F8B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3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4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2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1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51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5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4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4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26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8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9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5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3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6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6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5</cp:revision>
  <dcterms:created xsi:type="dcterms:W3CDTF">2016-01-20T14:06:41Z</dcterms:created>
  <dcterms:modified xsi:type="dcterms:W3CDTF">2016-01-20T14:08:00Z</dcterms:modified>
</cp:coreProperties>
</file>