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6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8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6D13-12B9-43C3-96A4-D19382901CA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5916-3634-4572-A592-BD0A823EE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1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3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12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1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06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4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3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90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4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5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3</cp:revision>
  <dcterms:created xsi:type="dcterms:W3CDTF">2016-01-14T12:37:22Z</dcterms:created>
  <dcterms:modified xsi:type="dcterms:W3CDTF">2016-01-14T12:38:31Z</dcterms:modified>
</cp:coreProperties>
</file>