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0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3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1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7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5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49F5-A71D-4C51-A961-2ED3DDA3B844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6C4B-E426-4DAC-9EE6-F42AB765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47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2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5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4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6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0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3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39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3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8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22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8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2016-01-04T19:08:16Z</dcterms:created>
  <dcterms:modified xsi:type="dcterms:W3CDTF">2016-01-04T19:08:34Z</dcterms:modified>
</cp:coreProperties>
</file>