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89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63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4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5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2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34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B7E6-E7A9-4EFD-B969-D986F19CFB75}" type="datetimeFigureOut">
              <a:rPr lang="en-US" smtClean="0"/>
              <a:t>2015-12-31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0D39-F266-4C79-AAC1-9889CC039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883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51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27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26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014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29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863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99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6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7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78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732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69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8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774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118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557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556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387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2015-12-31T11:43:05Z</dcterms:created>
  <dcterms:modified xsi:type="dcterms:W3CDTF">2015-12-31T11:43:37Z</dcterms:modified>
</cp:coreProperties>
</file>