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EE661-F29D-4BE8-B468-4214E1469C53}" type="datetimeFigureOut">
              <a:rPr lang="en-US" smtClean="0"/>
              <a:t>12/23/2015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E06AD-40E7-4D88-9858-7A82FCF1DC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48082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EE661-F29D-4BE8-B468-4214E1469C53}" type="datetimeFigureOut">
              <a:rPr lang="en-US" smtClean="0"/>
              <a:t>12/23/2015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E06AD-40E7-4D88-9858-7A82FCF1DC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01889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EE661-F29D-4BE8-B468-4214E1469C53}" type="datetimeFigureOut">
              <a:rPr lang="en-US" smtClean="0"/>
              <a:t>12/23/2015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E06AD-40E7-4D88-9858-7A82FCF1DC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30934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EE661-F29D-4BE8-B468-4214E1469C53}" type="datetimeFigureOut">
              <a:rPr lang="en-US" smtClean="0"/>
              <a:t>12/23/2015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E06AD-40E7-4D88-9858-7A82FCF1DC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0414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EE661-F29D-4BE8-B468-4214E1469C53}" type="datetimeFigureOut">
              <a:rPr lang="en-US" smtClean="0"/>
              <a:t>12/23/2015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E06AD-40E7-4D88-9858-7A82FCF1DC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0686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EE661-F29D-4BE8-B468-4214E1469C53}" type="datetimeFigureOut">
              <a:rPr lang="en-US" smtClean="0"/>
              <a:t>12/23/2015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E06AD-40E7-4D88-9858-7A82FCF1DC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94226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EE661-F29D-4BE8-B468-4214E1469C53}" type="datetimeFigureOut">
              <a:rPr lang="en-US" smtClean="0"/>
              <a:t>12/23/2015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E06AD-40E7-4D88-9858-7A82FCF1DC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66282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EE661-F29D-4BE8-B468-4214E1469C53}" type="datetimeFigureOut">
              <a:rPr lang="en-US" smtClean="0"/>
              <a:t>12/23/2015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E06AD-40E7-4D88-9858-7A82FCF1DC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51712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EE661-F29D-4BE8-B468-4214E1469C53}" type="datetimeFigureOut">
              <a:rPr lang="en-US" smtClean="0"/>
              <a:t>12/23/2015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E06AD-40E7-4D88-9858-7A82FCF1DC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10585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EE661-F29D-4BE8-B468-4214E1469C53}" type="datetimeFigureOut">
              <a:rPr lang="en-US" smtClean="0"/>
              <a:t>12/23/2015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E06AD-40E7-4D88-9858-7A82FCF1DC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7512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EE661-F29D-4BE8-B468-4214E1469C53}" type="datetimeFigureOut">
              <a:rPr lang="en-US" smtClean="0"/>
              <a:t>12/23/2015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E06AD-40E7-4D88-9858-7A82FCF1DC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39753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6EE661-F29D-4BE8-B468-4214E1469C53}" type="datetimeFigureOut">
              <a:rPr lang="en-US" smtClean="0"/>
              <a:t>12/23/2015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0E06AD-40E7-4D88-9858-7A82FCF1DC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84160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94516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82363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93983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24795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60393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72311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99375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19817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70566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45264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76116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402653"/>
      </p:ext>
    </p:extLst>
  </p:cSld>
  <p:clrMapOvr>
    <a:masterClrMapping/>
  </p:clrMapOvr>
  <p:transition spd="slow"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49505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97733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61727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95302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19035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52155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08890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20153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Widescreen</PresentationFormat>
  <Paragraphs>0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Mohammad Ahmad</dc:creator>
  <cp:lastModifiedBy>Mohammad Ahmad</cp:lastModifiedBy>
  <cp:revision>2</cp:revision>
  <dcterms:created xsi:type="dcterms:W3CDTF">2015-12-22T19:14:05Z</dcterms:created>
  <dcterms:modified xsi:type="dcterms:W3CDTF">2015-12-22T19:18:28Z</dcterms:modified>
</cp:coreProperties>
</file>