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0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0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4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4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0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7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3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88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B717-D474-42D8-8192-261DBE8E878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10DB-DD3A-4C1D-A183-F38907E3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65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4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4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1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1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71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0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0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2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41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47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6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4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8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77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64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8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4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2015-11-30T18:13:15Z</dcterms:created>
  <dcterms:modified xsi:type="dcterms:W3CDTF">2015-11-30T18:13:46Z</dcterms:modified>
</cp:coreProperties>
</file>