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4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5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3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0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0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1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4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6D9-AC89-4011-B707-453EED704247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F123-6A54-437B-9643-F5ED2B6D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0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9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62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7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3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7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6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75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7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3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6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7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81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7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2015-11-25T12:12:29Z</dcterms:created>
  <dcterms:modified xsi:type="dcterms:W3CDTF">2015-11-25T12:14:04Z</dcterms:modified>
</cp:coreProperties>
</file>