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7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0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1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82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8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13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68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6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0749-8116-4D50-B419-2C3512C03D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DD6F2-6222-49AA-96B5-6A2A22C92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2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4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5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7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70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06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9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3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5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26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0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27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2015-11-09T05:12:23Z</dcterms:created>
  <dcterms:modified xsi:type="dcterms:W3CDTF">2015-11-09T18:17:30Z</dcterms:modified>
</cp:coreProperties>
</file>