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1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2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9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2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5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52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7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9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3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2C26-7A5D-486B-A99A-76BF176AEAA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936D-7174-458B-934F-82E1A4F9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2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9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2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24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5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0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39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7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88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1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6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92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8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6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6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4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0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8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13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35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53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01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7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2015-11-03T18:59:51Z</dcterms:created>
  <dcterms:modified xsi:type="dcterms:W3CDTF">2015-11-03T19:00:52Z</dcterms:modified>
</cp:coreProperties>
</file>