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995F1-3406-4907-B85A-2642A85BD852}" type="datetimeFigureOut">
              <a:rPr lang="en-US" smtClean="0"/>
              <a:t>10/27/2015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9F3FB-4B1D-49B5-BC2C-DE85BDC2B2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8384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995F1-3406-4907-B85A-2642A85BD852}" type="datetimeFigureOut">
              <a:rPr lang="en-US" smtClean="0"/>
              <a:t>10/27/2015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9F3FB-4B1D-49B5-BC2C-DE85BDC2B2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101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995F1-3406-4907-B85A-2642A85BD852}" type="datetimeFigureOut">
              <a:rPr lang="en-US" smtClean="0"/>
              <a:t>10/27/2015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9F3FB-4B1D-49B5-BC2C-DE85BDC2B2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578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995F1-3406-4907-B85A-2642A85BD852}" type="datetimeFigureOut">
              <a:rPr lang="en-US" smtClean="0"/>
              <a:t>10/27/2015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9F3FB-4B1D-49B5-BC2C-DE85BDC2B2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9992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995F1-3406-4907-B85A-2642A85BD852}" type="datetimeFigureOut">
              <a:rPr lang="en-US" smtClean="0"/>
              <a:t>10/27/2015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9F3FB-4B1D-49B5-BC2C-DE85BDC2B2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0202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995F1-3406-4907-B85A-2642A85BD852}" type="datetimeFigureOut">
              <a:rPr lang="en-US" smtClean="0"/>
              <a:t>10/27/2015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9F3FB-4B1D-49B5-BC2C-DE85BDC2B2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3418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995F1-3406-4907-B85A-2642A85BD852}" type="datetimeFigureOut">
              <a:rPr lang="en-US" smtClean="0"/>
              <a:t>10/27/2015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9F3FB-4B1D-49B5-BC2C-DE85BDC2B2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9287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995F1-3406-4907-B85A-2642A85BD852}" type="datetimeFigureOut">
              <a:rPr lang="en-US" smtClean="0"/>
              <a:t>10/27/2015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9F3FB-4B1D-49B5-BC2C-DE85BDC2B2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1419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995F1-3406-4907-B85A-2642A85BD852}" type="datetimeFigureOut">
              <a:rPr lang="en-US" smtClean="0"/>
              <a:t>10/27/2015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9F3FB-4B1D-49B5-BC2C-DE85BDC2B2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3978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995F1-3406-4907-B85A-2642A85BD852}" type="datetimeFigureOut">
              <a:rPr lang="en-US" smtClean="0"/>
              <a:t>10/27/2015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9F3FB-4B1D-49B5-BC2C-DE85BDC2B2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2042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995F1-3406-4907-B85A-2642A85BD852}" type="datetimeFigureOut">
              <a:rPr lang="en-US" smtClean="0"/>
              <a:t>10/27/2015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9F3FB-4B1D-49B5-BC2C-DE85BDC2B2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2096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E995F1-3406-4907-B85A-2642A85BD852}" type="datetimeFigureOut">
              <a:rPr lang="en-US" smtClean="0"/>
              <a:t>10/27/2015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E9F3FB-4B1D-49B5-BC2C-DE85BDC2B2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18017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855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9552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3047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3041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3167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9459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981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9326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8973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1990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6232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7291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6479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7849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5437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3908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0134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3736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4862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3625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7339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0</Words>
  <Application>Microsoft Office PowerPoint</Application>
  <PresentationFormat>Widescreen</PresentationFormat>
  <Paragraphs>0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Sajeel Ahmad</dc:creator>
  <cp:lastModifiedBy>Mohammad Ahmad</cp:lastModifiedBy>
  <cp:revision>3</cp:revision>
  <dcterms:created xsi:type="dcterms:W3CDTF">2015-10-27T05:10:36Z</dcterms:created>
  <dcterms:modified xsi:type="dcterms:W3CDTF">2015-10-27T08:52:30Z</dcterms:modified>
</cp:coreProperties>
</file>