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5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4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8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9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3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55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1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9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B2D3-6854-49D4-AF3E-0ECB2331D60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010B-002A-4B2D-89E7-09333D82C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7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611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06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68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712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91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183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607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21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360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120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37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31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855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929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63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378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132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283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69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856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2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104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592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670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888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Ahmad</dc:creator>
  <cp:lastModifiedBy>Muhammad Ahmad</cp:lastModifiedBy>
  <cp:revision>1</cp:revision>
  <dcterms:created xsi:type="dcterms:W3CDTF">2015-10-21T03:39:42Z</dcterms:created>
  <dcterms:modified xsi:type="dcterms:W3CDTF">2015-10-21T03:40:58Z</dcterms:modified>
</cp:coreProperties>
</file>